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  <p:sldId id="271" r:id="rId5"/>
    <p:sldId id="257" r:id="rId6"/>
    <p:sldId id="262" r:id="rId7"/>
    <p:sldId id="263" r:id="rId8"/>
    <p:sldId id="264" r:id="rId9"/>
    <p:sldId id="258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00811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Урок математики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 класс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начальных классов Артеева З.Л.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741987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Тема: «Периметр»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276872"/>
            <a:ext cx="648072" cy="1850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5400000">
            <a:off x="3733056" y="2467744"/>
            <a:ext cx="648072" cy="1850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5641268" y="3439852"/>
            <a:ext cx="3312368" cy="1850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4001635">
            <a:off x="2573035" y="4073211"/>
            <a:ext cx="1072141" cy="1850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 txBox="1">
            <a:spLocks noChangeArrowheads="1"/>
          </p:cNvSpPr>
          <p:nvPr/>
        </p:nvSpPr>
        <p:spPr>
          <a:xfrm>
            <a:off x="357188" y="214313"/>
            <a:ext cx="8229600" cy="11430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  <a:round/>
          </a:ln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latin typeface="+mj-lt"/>
                <a:ea typeface="+mj-ea"/>
                <a:cs typeface="+mj-cs"/>
              </a:rPr>
              <a:t>Проверь себя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625" y="1643063"/>
            <a:ext cx="707548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Что нового узнали на уроке?</a:t>
            </a:r>
          </a:p>
          <a:p>
            <a:pPr marL="457200" indent="-457200">
              <a:buFontTx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Что такое периметр?</a:t>
            </a:r>
          </a:p>
          <a:p>
            <a:pPr marL="457200" indent="-457200">
              <a:buFontTx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 найти периметр прямоугольника?</a:t>
            </a:r>
          </a:p>
          <a:p>
            <a:pPr marL="457200" indent="-457200">
              <a:buFontTx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Назовите формулу периметра прямоугольника.</a:t>
            </a:r>
          </a:p>
          <a:p>
            <a:pPr marL="457200" indent="-457200">
              <a:buFontTx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каких жизненных ситуациях необходимо</a:t>
            </a:r>
          </a:p>
          <a:p>
            <a:pPr marL="457200" indent="-457200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уметь измерять периметр?</a:t>
            </a:r>
          </a:p>
        </p:txBody>
      </p:sp>
      <p:pic>
        <p:nvPicPr>
          <p:cNvPr id="22532" name="Picture 4" descr="http://mshoppingnews.com/file/298/0226155752_tom_so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221088"/>
            <a:ext cx="4500563" cy="249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авнобедренный треугольник 5"/>
          <p:cNvSpPr/>
          <p:nvPr/>
        </p:nvSpPr>
        <p:spPr>
          <a:xfrm>
            <a:off x="1331640" y="764704"/>
            <a:ext cx="2304256" cy="216024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Соединительная линия уступом 7"/>
          <p:cNvCxnSpPr/>
          <p:nvPr/>
        </p:nvCxnSpPr>
        <p:spPr>
          <a:xfrm flipV="1">
            <a:off x="4860032" y="1124744"/>
            <a:ext cx="3528392" cy="1231193"/>
          </a:xfrm>
          <a:prstGeom prst="bentConnector3">
            <a:avLst>
              <a:gd name="adj1" fmla="val 60444"/>
            </a:avLst>
          </a:prstGeom>
          <a:ln>
            <a:solidFill>
              <a:srgbClr val="7030A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67544" y="5085184"/>
            <a:ext cx="1296144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1763688" y="3861048"/>
            <a:ext cx="1512168" cy="2376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979712" y="3861048"/>
            <a:ext cx="1296144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 flipV="1">
            <a:off x="467544" y="5085184"/>
            <a:ext cx="1512168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емиугольник 25"/>
          <p:cNvSpPr/>
          <p:nvPr/>
        </p:nvSpPr>
        <p:spPr>
          <a:xfrm>
            <a:off x="4181278" y="3429000"/>
            <a:ext cx="3199033" cy="280831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3059832" y="476672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Ломаные линии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268649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задача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узнать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такое периметр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периметр, связан с действием сложения, геометрическими фигурами и измерением длин.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9358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 txBox="1">
            <a:spLocks noChangeArrowheads="1"/>
          </p:cNvSpPr>
          <p:nvPr/>
        </p:nvSpPr>
        <p:spPr>
          <a:xfrm>
            <a:off x="357188" y="214313"/>
            <a:ext cx="8229600" cy="11430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>
            <a:solidFill>
              <a:schemeClr val="tx1"/>
            </a:solidFill>
            <a:round/>
          </a:ln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latin typeface="+mj-lt"/>
                <a:ea typeface="+mj-ea"/>
                <a:cs typeface="+mj-cs"/>
              </a:rPr>
              <a:t>Что такое периметр?</a:t>
            </a:r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714375" y="3071813"/>
            <a:ext cx="3643313" cy="2071687"/>
          </a:xfrm>
          <a:prstGeom prst="rtTriangl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286375" y="2571750"/>
            <a:ext cx="3071813" cy="1843088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42938" y="1571625"/>
            <a:ext cx="6000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Периметр</a:t>
            </a:r>
            <a:r>
              <a:rPr lang="ru-RU" sz="2400" b="1">
                <a:latin typeface="Calibri" pitchFamily="34" charset="0"/>
              </a:rPr>
              <a:t> </a:t>
            </a:r>
            <a:r>
              <a:rPr lang="ru-RU" sz="2400">
                <a:latin typeface="Calibri" pitchFamily="34" charset="0"/>
              </a:rPr>
              <a:t>– это сумма длин всех сторон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0" y="3500438"/>
            <a:ext cx="2952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a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25" y="5286375"/>
            <a:ext cx="438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в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7188" y="414337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с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643688" y="200025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a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429625" y="3286125"/>
            <a:ext cx="357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в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715125" y="457200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a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786313" y="3357563"/>
            <a:ext cx="4381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в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42938" y="5857875"/>
            <a:ext cx="2571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latin typeface="Calibri" pitchFamily="34" charset="0"/>
              </a:rPr>
              <a:t>P = a + b +c </a:t>
            </a:r>
            <a:endParaRPr lang="ru-RU" sz="3600" b="1"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643563" y="5429250"/>
            <a:ext cx="30289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latin typeface="Calibri" pitchFamily="34" charset="0"/>
              </a:rPr>
              <a:t>P = a + b +a + b</a:t>
            </a:r>
            <a:endParaRPr lang="ru-RU" sz="3600" b="1"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147248" cy="5505475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(греч. - окружность, измеряю вокруг), длина замкнутого контура. </a:t>
            </a:r>
          </a:p>
          <a:p>
            <a:pPr marL="0" indent="0" algn="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(Большая советская энциклопедия)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греч.  сложения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"вокруг", кругом"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metron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"мера". </a:t>
            </a:r>
          </a:p>
          <a:p>
            <a:pPr marL="0" indent="0" algn="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(Этимологический словарь)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граница плоской фигуры, а также длина этой границы. </a:t>
            </a:r>
          </a:p>
          <a:p>
            <a:pPr marL="0" indent="0" algn="ct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(Толковый словарь С.И. Ожегова)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4554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147248" cy="5505475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 (греч. - окружность,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измеряю вокруг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замкнутого контура. </a:t>
            </a:r>
          </a:p>
          <a:p>
            <a:pPr marL="0" indent="0" algn="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(Большая советская энциклопедия)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 с греч.  сложения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"вокруг", кругом"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metron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"мера". </a:t>
            </a:r>
          </a:p>
          <a:p>
            <a:pPr marL="0" indent="0" algn="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(Этимологический словарь)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граница плоской фигуры, а также длина этой границы. </a:t>
            </a:r>
          </a:p>
          <a:p>
            <a:pPr marL="0" indent="0" algn="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(Толковый словарь С.И. Ожегова)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5221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147248" cy="5505475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 (греч. - окружность,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измеряю вокруг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замкнутого контура. </a:t>
            </a:r>
          </a:p>
          <a:p>
            <a:pPr marL="0" indent="0" algn="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(Большая советская энциклопедия)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 с греч.  сложения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вокруг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", кругом"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metron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". </a:t>
            </a:r>
          </a:p>
          <a:p>
            <a:pPr marL="0" indent="0" algn="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(Этимологический словарь)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граница плоской фигуры, а также длина этой границы. </a:t>
            </a:r>
          </a:p>
          <a:p>
            <a:pPr marL="0" indent="0" algn="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(Толковый словарь С.И. Ожегова)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Арка 7"/>
          <p:cNvSpPr/>
          <p:nvPr/>
        </p:nvSpPr>
        <p:spPr>
          <a:xfrm flipV="1">
            <a:off x="539552" y="2852936"/>
            <a:ext cx="1080120" cy="14401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 flipV="1">
            <a:off x="1619672" y="2852936"/>
            <a:ext cx="936104" cy="14401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408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147248" cy="5505475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 (греч. - окружность,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измеряю вокруг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замкнутого контура. </a:t>
            </a:r>
          </a:p>
          <a:p>
            <a:pPr marL="0" indent="0">
              <a:buNone/>
            </a:pP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(Большая советская энциклопедия)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 с греч.  сложения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вокруг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", кругом"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metron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". </a:t>
            </a:r>
          </a:p>
          <a:p>
            <a:pPr marL="0" indent="0">
              <a:buNone/>
            </a:pP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(Этимологический словарь)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граница плоской фигуры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этой границы. </a:t>
            </a:r>
          </a:p>
          <a:p>
            <a:pPr marL="0" indent="0">
              <a:buNone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(Толковый словарь С.И. Ожегова)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Арка 7"/>
          <p:cNvSpPr/>
          <p:nvPr/>
        </p:nvSpPr>
        <p:spPr>
          <a:xfrm flipV="1">
            <a:off x="611560" y="2939146"/>
            <a:ext cx="1152128" cy="12981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 flipV="1">
            <a:off x="1763688" y="2924944"/>
            <a:ext cx="1008112" cy="14401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367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04664"/>
            <a:ext cx="2304256" cy="13681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56176" y="4077072"/>
            <a:ext cx="1584176" cy="151216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796136" y="1795985"/>
            <a:ext cx="1800200" cy="1656184"/>
          </a:xfrm>
          <a:prstGeom prst="triangl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1187624" y="4149080"/>
            <a:ext cx="1656184" cy="1440160"/>
          </a:xfrm>
          <a:prstGeom prst="hexag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07904" y="2276872"/>
            <a:ext cx="1656184" cy="172819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1763688" y="1700808"/>
            <a:ext cx="2520280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45667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1.4|1.9|1.5|0.7|0.6|0.6|1.5|1|0.5|0.5|0.5|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9|2|1.6|1.9|1.6|1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330</Words>
  <Application>Microsoft Office PowerPoint</Application>
  <PresentationFormat>Экран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Урок математики 2 класс                                    учитель начальных классов Артеева З.Л.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metod</cp:lastModifiedBy>
  <cp:revision>11</cp:revision>
  <dcterms:created xsi:type="dcterms:W3CDTF">2015-12-13T19:49:16Z</dcterms:created>
  <dcterms:modified xsi:type="dcterms:W3CDTF">2022-10-24T13:34:11Z</dcterms:modified>
</cp:coreProperties>
</file>